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63" r:id="rId5"/>
    <p:sldId id="265" r:id="rId6"/>
    <p:sldId id="262" r:id="rId7"/>
    <p:sldId id="264" r:id="rId8"/>
    <p:sldId id="259" r:id="rId9"/>
    <p:sldId id="260" r:id="rId10"/>
    <p:sldId id="261" r:id="rId11"/>
    <p:sldId id="266" r:id="rId12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79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516624"/>
            <a:ext cx="7315200" cy="2595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166530"/>
            <a:ext cx="7315200" cy="1144632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D0BB3-BF77-49DD-9E8C-2FB469B87737}" type="datetimeFigureOut">
              <a:rPr lang="pl-PL" smtClean="0"/>
              <a:t>27.10.2021</a:t>
            </a:fld>
            <a:endParaRPr lang="pl-PL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81B3CB6-F02C-43A5-8698-E53AD6DACDD9}" type="slidenum">
              <a:rPr lang="pl-PL" smtClean="0"/>
              <a:t>‹#›</a:t>
            </a:fld>
            <a:endParaRPr lang="pl-PL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D0BB3-BF77-49DD-9E8C-2FB469B87737}" type="datetimeFigureOut">
              <a:rPr lang="pl-PL" smtClean="0"/>
              <a:t>27.10.2021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B3CB6-F02C-43A5-8698-E53AD6DACDD9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48400" y="1826709"/>
            <a:ext cx="1492499" cy="4484454"/>
          </a:xfrm>
        </p:spPr>
        <p:txBody>
          <a:bodyPr vert="eaVert"/>
          <a:lstStyle/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4524" y="1826709"/>
            <a:ext cx="5241476" cy="4484454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D0BB3-BF77-49DD-9E8C-2FB469B87737}" type="datetimeFigureOut">
              <a:rPr lang="pl-PL" smtClean="0"/>
              <a:t>27.10.2021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B3CB6-F02C-43A5-8698-E53AD6DACDD9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D0BB3-BF77-49DD-9E8C-2FB469B87737}" type="datetimeFigureOut">
              <a:rPr lang="pl-PL" smtClean="0"/>
              <a:t>27.10.2021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B3CB6-F02C-43A5-8698-E53AD6DACDD9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17572"/>
            <a:ext cx="7315200" cy="1293592"/>
          </a:xfrm>
        </p:spPr>
        <p:txBody>
          <a:bodyPr anchor="t"/>
          <a:lstStyle>
            <a:lvl1pPr algn="l">
              <a:defRPr sz="4000" b="0" cap="none"/>
            </a:lvl1pPr>
          </a:lstStyle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3865097"/>
            <a:ext cx="7315200" cy="10984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D0BB3-BF77-49DD-9E8C-2FB469B87737}" type="datetimeFigureOut">
              <a:rPr lang="pl-PL" smtClean="0"/>
              <a:t>27.10.2021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B3CB6-F02C-43A5-8698-E53AD6DACDD9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D0BB3-BF77-49DD-9E8C-2FB469B87737}" type="datetimeFigureOut">
              <a:rPr lang="pl-PL" smtClean="0"/>
              <a:t>27.10.2021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B3CB6-F02C-43A5-8698-E53AD6DACDD9}" type="slidenum">
              <a:rPr lang="pl-PL" smtClean="0"/>
              <a:t>‹#›</a:t>
            </a:fld>
            <a:endParaRPr lang="pl-PL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14400" y="2743200"/>
            <a:ext cx="3566160" cy="3593592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81728" y="2743200"/>
            <a:ext cx="3566160" cy="3595687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6348" y="2743200"/>
            <a:ext cx="336499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5144" y="2743200"/>
            <a:ext cx="336206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D0BB3-BF77-49DD-9E8C-2FB469B87737}" type="datetimeFigureOut">
              <a:rPr lang="pl-PL" smtClean="0"/>
              <a:t>27.10.2021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B3CB6-F02C-43A5-8698-E53AD6DACDD9}" type="slidenum">
              <a:rPr lang="pl-PL" smtClean="0"/>
              <a:t>‹#›</a:t>
            </a:fld>
            <a:endParaRPr lang="pl-PL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914400" y="3383280"/>
            <a:ext cx="3566160" cy="2953512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81727" y="3383280"/>
            <a:ext cx="3566160" cy="2953512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D0BB3-BF77-49DD-9E8C-2FB469B87737}" type="datetimeFigureOut">
              <a:rPr lang="pl-PL" smtClean="0"/>
              <a:t>27.10.2021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B3CB6-F02C-43A5-8698-E53AD6DACDD9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D0BB3-BF77-49DD-9E8C-2FB469B87737}" type="datetimeFigureOut">
              <a:rPr lang="pl-PL" smtClean="0"/>
              <a:t>27.10.2021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B3CB6-F02C-43A5-8698-E53AD6DACDD9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5362"/>
            <a:ext cx="2950936" cy="2173015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1752" y="1826709"/>
            <a:ext cx="4207848" cy="4476614"/>
          </a:xfrm>
        </p:spPr>
        <p:txBody>
          <a:bodyPr anchor="ctr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61095"/>
            <a:ext cx="2950936" cy="22453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D0BB3-BF77-49DD-9E8C-2FB469B87737}" type="datetimeFigureOut">
              <a:rPr lang="pl-PL" smtClean="0"/>
              <a:t>27.10.2021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B3CB6-F02C-43A5-8698-E53AD6DACDD9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8800"/>
            <a:ext cx="2953512" cy="2176272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91000" y="2286000"/>
            <a:ext cx="4038600" cy="3352800"/>
          </a:xfrm>
          <a:solidFill>
            <a:schemeClr val="accent2"/>
          </a:solidFill>
          <a:ln w="12700">
            <a:noFill/>
          </a:ln>
          <a:effectLst>
            <a:reflection blurRad="12700" stA="30000" endPos="30000" dist="31750" dir="5400000" sy="-100000" algn="bl" rotWithShape="0"/>
          </a:effectLst>
          <a:scene3d>
            <a:camera prst="perspectiveRight" fov="2700000">
              <a:rot lat="240000" lon="900000" rev="0"/>
            </a:camera>
            <a:lightRig rig="threePt" dir="t">
              <a:rot lat="0" lon="0" rev="2700000"/>
            </a:lightRig>
          </a:scene3d>
          <a:sp3d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59936"/>
            <a:ext cx="2953512" cy="22494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D0BB3-BF77-49DD-9E8C-2FB469B87737}" type="datetimeFigureOut">
              <a:rPr lang="pl-PL" smtClean="0"/>
              <a:t>27.10.2021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B3CB6-F02C-43A5-8698-E53AD6DACDD9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435268" y="573807"/>
            <a:ext cx="86236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569419" y="573807"/>
            <a:ext cx="576072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769833"/>
            <a:ext cx="7315200" cy="35395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07690" y="548797"/>
            <a:ext cx="1189132" cy="2979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51DD0BB3-BF77-49DD-9E8C-2FB469B87737}" type="datetimeFigureOut">
              <a:rPr lang="pl-PL" smtClean="0"/>
              <a:t>27.10.2021</a:t>
            </a:fld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14415" y="548797"/>
            <a:ext cx="941203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D81B3CB6-F02C-43A5-8698-E53AD6DACDD9}" type="slidenum">
              <a:rPr lang="pl-PL" smtClean="0"/>
              <a:t>‹#›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08688" y="855956"/>
            <a:ext cx="2246489" cy="301227"/>
          </a:xfrm>
          <a:prstGeom prst="rect">
            <a:avLst/>
          </a:prstGeom>
        </p:spPr>
        <p:txBody>
          <a:bodyPr vert="horz" lIns="91440" tIns="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pl-PL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914400" y="2322415"/>
            <a:ext cx="7315200" cy="1106585"/>
          </a:xfrm>
        </p:spPr>
        <p:txBody>
          <a:bodyPr/>
          <a:lstStyle/>
          <a:p>
            <a:pPr algn="ctr"/>
            <a:r>
              <a:rPr lang="pl-PL" b="1" dirty="0"/>
              <a:t>Je vis =</a:t>
            </a:r>
            <a:r>
              <a:rPr lang="fr-FR" b="1" dirty="0"/>
              <a:t> </a:t>
            </a:r>
            <a:r>
              <a:rPr lang="pl-PL" b="1" dirty="0"/>
              <a:t>J’habite…</a:t>
            </a:r>
          </a:p>
        </p:txBody>
      </p:sp>
    </p:spTree>
    <p:extLst>
      <p:ext uri="{BB962C8B-B14F-4D97-AF65-F5344CB8AC3E}">
        <p14:creationId xmlns:p14="http://schemas.microsoft.com/office/powerpoint/2010/main" val="5277716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55576" y="2714454"/>
            <a:ext cx="2953512" cy="720088"/>
          </a:xfrm>
        </p:spPr>
        <p:txBody>
          <a:bodyPr/>
          <a:lstStyle/>
          <a:p>
            <a:pPr algn="ctr"/>
            <a:r>
              <a:rPr lang="fr-FR" dirty="0"/>
              <a:t>à la campagne</a:t>
            </a:r>
            <a:endParaRPr lang="pl-PL" dirty="0"/>
          </a:p>
        </p:txBody>
      </p:sp>
      <p:pic>
        <p:nvPicPr>
          <p:cNvPr id="5" name="Symbol zastępczy obrazu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41" r="7841"/>
          <a:stretch>
            <a:fillRect/>
          </a:stretch>
        </p:blipFill>
        <p:spPr>
          <a:xfrm>
            <a:off x="3923928" y="1556792"/>
            <a:ext cx="4038600" cy="3352800"/>
          </a:xfrm>
        </p:spPr>
      </p:pic>
    </p:spTree>
    <p:extLst>
      <p:ext uri="{BB962C8B-B14F-4D97-AF65-F5344CB8AC3E}">
        <p14:creationId xmlns:p14="http://schemas.microsoft.com/office/powerpoint/2010/main" val="33095746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140968"/>
            <a:ext cx="7315200" cy="1293592"/>
          </a:xfrm>
        </p:spPr>
        <p:txBody>
          <a:bodyPr/>
          <a:lstStyle/>
          <a:p>
            <a:r>
              <a:rPr lang="fr-FR" b="1" dirty="0"/>
              <a:t>Et toi, où vis-tu</a:t>
            </a:r>
            <a:r>
              <a:rPr lang="pl-PL" b="1" dirty="0"/>
              <a:t> </a:t>
            </a:r>
            <a:r>
              <a:rPr lang="fr-FR" b="1" dirty="0"/>
              <a:t>?</a:t>
            </a:r>
            <a:endParaRPr lang="pl-PL" b="1" dirty="0"/>
          </a:p>
        </p:txBody>
      </p:sp>
    </p:spTree>
    <p:extLst>
      <p:ext uri="{BB962C8B-B14F-4D97-AF65-F5344CB8AC3E}">
        <p14:creationId xmlns:p14="http://schemas.microsoft.com/office/powerpoint/2010/main" val="3089861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dirty="0"/>
              <a:t>dans une maison individuelle</a:t>
            </a:r>
            <a:br>
              <a:rPr lang="pl-PL" dirty="0"/>
            </a:br>
            <a:endParaRPr lang="pl-PL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48" r="7848"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505798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err="1"/>
              <a:t>d</a:t>
            </a:r>
            <a:r>
              <a:rPr lang="pl-PL" dirty="0"/>
              <a:t>ans un appartement</a:t>
            </a:r>
          </a:p>
        </p:txBody>
      </p:sp>
      <p:pic>
        <p:nvPicPr>
          <p:cNvPr id="5" name="Symbol zastępczy obrazu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40" r="754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3191984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dans un studio</a:t>
            </a:r>
            <a:endParaRPr lang="pl-PL" dirty="0"/>
          </a:p>
        </p:txBody>
      </p:sp>
      <p:pic>
        <p:nvPicPr>
          <p:cNvPr id="5" name="Symbol zastępczy obrazu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41" r="784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6500896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99592" y="1224879"/>
            <a:ext cx="2953512" cy="2176272"/>
          </a:xfrm>
        </p:spPr>
        <p:txBody>
          <a:bodyPr/>
          <a:lstStyle/>
          <a:p>
            <a:pPr algn="ctr"/>
            <a:r>
              <a:rPr lang="fr-FR" dirty="0"/>
              <a:t>dans une maison mitoyenne</a:t>
            </a:r>
            <a:endParaRPr lang="pl-PL" dirty="0"/>
          </a:p>
        </p:txBody>
      </p:sp>
      <p:pic>
        <p:nvPicPr>
          <p:cNvPr id="5" name="Symbol zastępczy obrazu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41" r="7841"/>
          <a:stretch>
            <a:fillRect/>
          </a:stretch>
        </p:blipFill>
        <p:spPr>
          <a:xfrm>
            <a:off x="4427984" y="1556792"/>
            <a:ext cx="4038600" cy="3352800"/>
          </a:xfrm>
        </p:spPr>
      </p:pic>
    </p:spTree>
    <p:extLst>
      <p:ext uri="{BB962C8B-B14F-4D97-AF65-F5344CB8AC3E}">
        <p14:creationId xmlns:p14="http://schemas.microsoft.com/office/powerpoint/2010/main" val="30036473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914400" y="1828800"/>
            <a:ext cx="3225552" cy="2176272"/>
          </a:xfrm>
        </p:spPr>
        <p:txBody>
          <a:bodyPr/>
          <a:lstStyle/>
          <a:p>
            <a:pPr algn="ctr"/>
            <a:r>
              <a:rPr lang="pl-PL" dirty="0"/>
              <a:t>dans un immeuble ancien</a:t>
            </a:r>
          </a:p>
        </p:txBody>
      </p:sp>
      <p:pic>
        <p:nvPicPr>
          <p:cNvPr id="5" name="Symbol zastępczy obrazu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41" r="7841"/>
          <a:stretch>
            <a:fillRect/>
          </a:stretch>
        </p:blipFill>
        <p:spPr>
          <a:xfrm>
            <a:off x="4355976" y="1556792"/>
            <a:ext cx="4038600" cy="3352800"/>
          </a:xfrm>
        </p:spPr>
      </p:pic>
    </p:spTree>
    <p:extLst>
      <p:ext uri="{BB962C8B-B14F-4D97-AF65-F5344CB8AC3E}">
        <p14:creationId xmlns:p14="http://schemas.microsoft.com/office/powerpoint/2010/main" val="30016882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39552" y="1828800"/>
            <a:ext cx="3328360" cy="2176272"/>
          </a:xfrm>
        </p:spPr>
        <p:txBody>
          <a:bodyPr/>
          <a:lstStyle/>
          <a:p>
            <a:pPr algn="ctr"/>
            <a:r>
              <a:rPr lang="fr-FR" dirty="0"/>
              <a:t>dans un immeuble moderne</a:t>
            </a:r>
            <a:endParaRPr lang="pl-PL" dirty="0"/>
          </a:p>
        </p:txBody>
      </p:sp>
      <p:pic>
        <p:nvPicPr>
          <p:cNvPr id="5" name="Symbol zastępczy obrazu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63" r="13663"/>
          <a:stretch>
            <a:fillRect/>
          </a:stretch>
        </p:blipFill>
        <p:spPr>
          <a:xfrm>
            <a:off x="4217713" y="1857178"/>
            <a:ext cx="4038600" cy="3352800"/>
          </a:xfrm>
        </p:spPr>
      </p:pic>
    </p:spTree>
    <p:extLst>
      <p:ext uri="{BB962C8B-B14F-4D97-AF65-F5344CB8AC3E}">
        <p14:creationId xmlns:p14="http://schemas.microsoft.com/office/powerpoint/2010/main" val="26059633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55576" y="1252728"/>
            <a:ext cx="2953512" cy="2176272"/>
          </a:xfrm>
        </p:spPr>
        <p:txBody>
          <a:bodyPr/>
          <a:lstStyle/>
          <a:p>
            <a:pPr algn="ctr"/>
            <a:r>
              <a:rPr lang="pl-PL" dirty="0"/>
              <a:t>en </a:t>
            </a:r>
            <a:r>
              <a:rPr lang="pl-PL" dirty="0" err="1"/>
              <a:t>banlieue</a:t>
            </a:r>
            <a:endParaRPr lang="pl-PL" dirty="0"/>
          </a:p>
        </p:txBody>
      </p:sp>
      <p:pic>
        <p:nvPicPr>
          <p:cNvPr id="5" name="Symbol zastępczy obrazu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41" r="7841"/>
          <a:stretch>
            <a:fillRect/>
          </a:stretch>
        </p:blipFill>
        <p:spPr>
          <a:xfrm>
            <a:off x="4067944" y="1556792"/>
            <a:ext cx="4038600" cy="3352800"/>
          </a:xfrm>
        </p:spPr>
      </p:pic>
    </p:spTree>
    <p:extLst>
      <p:ext uri="{BB962C8B-B14F-4D97-AF65-F5344CB8AC3E}">
        <p14:creationId xmlns:p14="http://schemas.microsoft.com/office/powerpoint/2010/main" val="38249633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95536" y="1752600"/>
            <a:ext cx="3544384" cy="2176272"/>
          </a:xfrm>
        </p:spPr>
        <p:txBody>
          <a:bodyPr>
            <a:normAutofit/>
          </a:bodyPr>
          <a:lstStyle/>
          <a:p>
            <a:pPr algn="ctr"/>
            <a:r>
              <a:rPr lang="fr-FR" noProof="1"/>
              <a:t>au centre-ville</a:t>
            </a:r>
            <a:r>
              <a:rPr lang="pl-PL" noProof="1"/>
              <a:t> </a:t>
            </a:r>
            <a:r>
              <a:rPr lang="fr-FR" noProof="1"/>
              <a:t>/ </a:t>
            </a:r>
            <a:br>
              <a:rPr lang="pl-PL" noProof="1"/>
            </a:br>
            <a:r>
              <a:rPr lang="fr-FR" noProof="1"/>
              <a:t>en plein centre-ville</a:t>
            </a:r>
          </a:p>
        </p:txBody>
      </p:sp>
      <p:pic>
        <p:nvPicPr>
          <p:cNvPr id="5" name="Symbol zastępczy obrazu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41" r="7741"/>
          <a:stretch>
            <a:fillRect/>
          </a:stretch>
        </p:blipFill>
        <p:spPr>
          <a:xfrm>
            <a:off x="4566527" y="1752600"/>
            <a:ext cx="4038600" cy="3352800"/>
          </a:xfrm>
        </p:spPr>
      </p:pic>
    </p:spTree>
    <p:extLst>
      <p:ext uri="{BB962C8B-B14F-4D97-AF65-F5344CB8AC3E}">
        <p14:creationId xmlns:p14="http://schemas.microsoft.com/office/powerpoint/2010/main" val="413286218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erspektywa">
  <a:themeElements>
    <a:clrScheme name="Perspektywa">
      <a:dk1>
        <a:sysClr val="windowText" lastClr="000000"/>
      </a:dk1>
      <a:lt1>
        <a:sysClr val="window" lastClr="FFFFFF"/>
      </a:lt1>
      <a:dk2>
        <a:srgbClr val="283138"/>
      </a:dk2>
      <a:lt2>
        <a:srgbClr val="FF8600"/>
      </a:lt2>
      <a:accent1>
        <a:srgbClr val="838D9B"/>
      </a:accent1>
      <a:accent2>
        <a:srgbClr val="D2610C"/>
      </a:accent2>
      <a:accent3>
        <a:srgbClr val="80716A"/>
      </a:accent3>
      <a:accent4>
        <a:srgbClr val="94147C"/>
      </a:accent4>
      <a:accent5>
        <a:srgbClr val="5D5AD2"/>
      </a:accent5>
      <a:accent6>
        <a:srgbClr val="6F6C7D"/>
      </a:accent6>
      <a:hlink>
        <a:srgbClr val="6187E3"/>
      </a:hlink>
      <a:folHlink>
        <a:srgbClr val="7B8EB8"/>
      </a:folHlink>
    </a:clrScheme>
    <a:fontScheme name="Office — klasyczny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erspektyw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60000"/>
                <a:lumMod val="105000"/>
              </a:schemeClr>
            </a:gs>
            <a:gs pos="41000">
              <a:schemeClr val="phClr">
                <a:tint val="57000"/>
                <a:satMod val="180000"/>
                <a:lumMod val="99000"/>
              </a:schemeClr>
            </a:gs>
            <a:gs pos="100000">
              <a:schemeClr val="phClr">
                <a:tint val="80000"/>
                <a:satMod val="20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atMod val="130000"/>
                <a:lumMod val="114000"/>
              </a:schemeClr>
            </a:gs>
            <a:gs pos="60000">
              <a:schemeClr val="phClr">
                <a:tint val="100000"/>
                <a:satMod val="106000"/>
                <a:lumMod val="110000"/>
              </a:schemeClr>
            </a:gs>
            <a:gs pos="100000">
              <a:schemeClr val="phClr"/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47625" dist="38100" dir="5400000" sy="98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woPt" dir="br">
              <a:rot lat="0" lon="0" rev="8700000"/>
            </a:lightRig>
          </a:scene3d>
          <a:sp3d prstMaterial="matte">
            <a:bevelT w="25400" h="53975"/>
          </a:sp3d>
        </a:effectStyle>
        <a:effectStyle>
          <a:effectLst>
            <a:reflection blurRad="12700" stA="24000" endPos="28000" dist="50800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6985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00000"/>
                <a:lumMod val="100000"/>
              </a:schemeClr>
            </a:gs>
            <a:gs pos="65000">
              <a:schemeClr val="phClr">
                <a:tint val="100000"/>
                <a:shade val="95000"/>
                <a:satMod val="100000"/>
                <a:lumMod val="100000"/>
              </a:schemeClr>
            </a:gs>
            <a:gs pos="100000">
              <a:schemeClr val="phClr">
                <a:tint val="88000"/>
                <a:shade val="100000"/>
                <a:satMod val="400000"/>
                <a:lumMod val="1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  <a:satMod val="90000"/>
              </a:schemeClr>
              <a:schemeClr val="phClr">
                <a:shade val="92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Perspective</Template>
  <TotalTime>23</TotalTime>
  <Words>47</Words>
  <Application>Microsoft Office PowerPoint</Application>
  <PresentationFormat>Pokaz na ekranie (4:3)</PresentationFormat>
  <Paragraphs>11</Paragraphs>
  <Slides>11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2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11</vt:i4>
      </vt:variant>
    </vt:vector>
  </HeadingPairs>
  <TitlesOfParts>
    <vt:vector size="14" baseType="lpstr">
      <vt:lpstr>Arial</vt:lpstr>
      <vt:lpstr>Wingdings</vt:lpstr>
      <vt:lpstr>Perspektywa</vt:lpstr>
      <vt:lpstr>Je vis = J’habite…</vt:lpstr>
      <vt:lpstr>dans une maison individuelle </vt:lpstr>
      <vt:lpstr>dans un appartement</vt:lpstr>
      <vt:lpstr>dans un studio</vt:lpstr>
      <vt:lpstr>dans une maison mitoyenne</vt:lpstr>
      <vt:lpstr>dans un immeuble ancien</vt:lpstr>
      <vt:lpstr>dans un immeuble moderne</vt:lpstr>
      <vt:lpstr>en banlieue</vt:lpstr>
      <vt:lpstr>au centre-ville /  en plein centre-ville</vt:lpstr>
      <vt:lpstr>à la campagne</vt:lpstr>
      <vt:lpstr>Et toi, où vis-tu 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Je vis=J’habite…</dc:title>
  <dc:creator>Magdalena Węgrzecka-Krawczyk</dc:creator>
  <cp:lastModifiedBy>Ewa</cp:lastModifiedBy>
  <cp:revision>8</cp:revision>
  <dcterms:created xsi:type="dcterms:W3CDTF">2021-08-29T18:31:41Z</dcterms:created>
  <dcterms:modified xsi:type="dcterms:W3CDTF">2021-10-27T09:17:39Z</dcterms:modified>
</cp:coreProperties>
</file>